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D7B9-B50C-094C-94A8-DFC19B0F2C7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647BD-9F0C-2F47-99F4-FAF1C7234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B5C08-8369-B541-AB38-4A63A0FAF86E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38E49-30E0-984C-8066-BA90EA1A9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0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6ECF-AD68-1148-80C3-275C8BA2DF4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F651-0D6E-014E-A572-0699D3D58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3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BBE6-A1AA-634D-89C4-2F4D121AACA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B4E5-56E9-A846-BE99-23CA8EF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2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F7C85-417F-C942-868C-4B6ADE0E3692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A8962-70FE-E248-AEE3-1B4FDECBF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E046-B307-9B4C-A1D0-97D18BD5792C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C665-2260-9D4F-815B-B769AC9EC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7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0954-75DE-DE46-97B6-850542DBCE73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A5F-59A9-E449-9B65-166A04BAB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35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32D54-B466-7B49-82DE-BF463D86D2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3B3E6-3ACC-C949-BFB8-DCD94A384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8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1655-80CE-7D4C-AF25-3CB876571B9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DACBC-8AFC-2A43-B354-3D12D1461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6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B6C3-987A-594D-9A5E-624E63E320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BB16-0143-1846-A6EA-627E7555F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8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0CFE-3525-4443-B41F-E4E8D1963E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A423-9962-E84E-95D7-099FEFBBF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7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46B7474-3E54-9246-804A-F18CFC9078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ED017CD-8002-9149-BC70-7E760A245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Body and Soul</a:t>
            </a:r>
            <a:endParaRPr lang="en-US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Andres Serrano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1995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89871"/>
            <a:ext cx="7048500" cy="4659058"/>
          </a:xfrm>
        </p:spPr>
      </p:pic>
    </p:spTree>
    <p:extLst>
      <p:ext uri="{BB962C8B-B14F-4D97-AF65-F5344CB8AC3E}">
        <p14:creationId xmlns:p14="http://schemas.microsoft.com/office/powerpoint/2010/main" val="416136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29958"/>
            <a:ext cx="7048500" cy="4778883"/>
          </a:xfrm>
        </p:spPr>
      </p:pic>
    </p:spTree>
    <p:extLst>
      <p:ext uri="{BB962C8B-B14F-4D97-AF65-F5344CB8AC3E}">
        <p14:creationId xmlns:p14="http://schemas.microsoft.com/office/powerpoint/2010/main" val="297121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12337"/>
            <a:ext cx="7048500" cy="4814125"/>
          </a:xfrm>
        </p:spPr>
      </p:pic>
    </p:spTree>
    <p:extLst>
      <p:ext uri="{BB962C8B-B14F-4D97-AF65-F5344CB8AC3E}">
        <p14:creationId xmlns:p14="http://schemas.microsoft.com/office/powerpoint/2010/main" val="1952804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51104"/>
            <a:ext cx="7048500" cy="4736592"/>
          </a:xfrm>
        </p:spPr>
      </p:pic>
    </p:spTree>
    <p:extLst>
      <p:ext uri="{BB962C8B-B14F-4D97-AF65-F5344CB8AC3E}">
        <p14:creationId xmlns:p14="http://schemas.microsoft.com/office/powerpoint/2010/main" val="2818418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29958"/>
            <a:ext cx="7048500" cy="4778883"/>
          </a:xfrm>
        </p:spPr>
      </p:pic>
    </p:spTree>
    <p:extLst>
      <p:ext uri="{BB962C8B-B14F-4D97-AF65-F5344CB8AC3E}">
        <p14:creationId xmlns:p14="http://schemas.microsoft.com/office/powerpoint/2010/main" val="1952804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230" y="0"/>
            <a:ext cx="3755440" cy="5638800"/>
          </a:xfrm>
        </p:spPr>
      </p:pic>
    </p:spTree>
    <p:extLst>
      <p:ext uri="{BB962C8B-B14F-4D97-AF65-F5344CB8AC3E}">
        <p14:creationId xmlns:p14="http://schemas.microsoft.com/office/powerpoint/2010/main" val="2818418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604" y="0"/>
            <a:ext cx="3704691" cy="5638800"/>
          </a:xfrm>
        </p:spPr>
      </p:pic>
    </p:spTree>
    <p:extLst>
      <p:ext uri="{BB962C8B-B14F-4D97-AF65-F5344CB8AC3E}">
        <p14:creationId xmlns:p14="http://schemas.microsoft.com/office/powerpoint/2010/main" val="1952804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172200"/>
            <a:ext cx="7315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Andres Serrano</a:t>
            </a:r>
            <a:endParaRPr lang="en-US" sz="1600" dirty="0">
              <a:solidFill>
                <a:schemeClr val="bg1"/>
              </a:solidFill>
              <a:cs typeface="ＭＳ Ｐゴシック" charset="-128"/>
            </a:endParaRPr>
          </a:p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1995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779746"/>
            <a:ext cx="7048500" cy="2079307"/>
          </a:xfrm>
        </p:spPr>
      </p:pic>
    </p:spTree>
    <p:extLst>
      <p:ext uri="{BB962C8B-B14F-4D97-AF65-F5344CB8AC3E}">
        <p14:creationId xmlns:p14="http://schemas.microsoft.com/office/powerpoint/2010/main" val="2818418525"/>
      </p:ext>
    </p:extLst>
  </p:cSld>
  <p:clrMapOvr>
    <a:masterClrMapping/>
  </p:clrMapOvr>
</p:sld>
</file>

<file path=ppt/theme/theme1.xml><?xml version="1.0" encoding="utf-8"?>
<a:theme xmlns:a="http://schemas.openxmlformats.org/drawingml/2006/main" name="Serrano, Andr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Serrano, Andres</Template>
  <TotalTime>0</TotalTime>
  <Words>31</Words>
  <Application>Microsoft Office PowerPoint</Application>
  <PresentationFormat>On-screen Show (4:3)</PresentationFormat>
  <Paragraphs>19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Serrano, Andres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Hasan, Hamza</dc:creator>
  <cp:lastModifiedBy>Hasan, Hamza</cp:lastModifiedBy>
  <cp:revision>1</cp:revision>
  <dcterms:created xsi:type="dcterms:W3CDTF">2011-10-25T06:48:28Z</dcterms:created>
  <dcterms:modified xsi:type="dcterms:W3CDTF">2011-10-25T06:48:38Z</dcterms:modified>
</cp:coreProperties>
</file>